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673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29322" y="5429264"/>
            <a:ext cx="3071834" cy="12858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Выполнила воспитатель подготовительной </a:t>
            </a:r>
            <a:br>
              <a:rPr lang="ru-RU" sz="1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 школе группы -  </a:t>
            </a:r>
            <a:br>
              <a:rPr lang="ru-RU" sz="1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Шелест Ирина Николаевна</a:t>
            </a:r>
            <a:r>
              <a:rPr lang="ru-RU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PresentationFormat>Экран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Выполнила воспитатель подготовительной  к школе группы -   Шелест Ирина Николаевна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днс</dc:creator>
  <cp:lastModifiedBy>днс</cp:lastModifiedBy>
  <cp:revision>4</cp:revision>
  <dcterms:created xsi:type="dcterms:W3CDTF">2019-01-08T18:36:53Z</dcterms:created>
  <dcterms:modified xsi:type="dcterms:W3CDTF">2019-01-08T19:16:42Z</dcterms:modified>
</cp:coreProperties>
</file>